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3"/>
  </p:normalViewPr>
  <p:slideViewPr>
    <p:cSldViewPr snapToGrid="0" snapToObjects="1">
      <p:cViewPr varScale="1">
        <p:scale>
          <a:sx n="90" d="100"/>
          <a:sy n="90" d="100"/>
        </p:scale>
        <p:origin x="89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929-60CF-E74E-AE0A-D91198510279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635C-5C6C-9D43-8DBD-5B0C7A00D7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75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929-60CF-E74E-AE0A-D91198510279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635C-5C6C-9D43-8DBD-5B0C7A00D7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0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929-60CF-E74E-AE0A-D91198510279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635C-5C6C-9D43-8DBD-5B0C7A00D7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24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929-60CF-E74E-AE0A-D91198510279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635C-5C6C-9D43-8DBD-5B0C7A00D7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80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929-60CF-E74E-AE0A-D91198510279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635C-5C6C-9D43-8DBD-5B0C7A00D7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75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929-60CF-E74E-AE0A-D91198510279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635C-5C6C-9D43-8DBD-5B0C7A00D7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14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929-60CF-E74E-AE0A-D91198510279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635C-5C6C-9D43-8DBD-5B0C7A00D7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03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929-60CF-E74E-AE0A-D91198510279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635C-5C6C-9D43-8DBD-5B0C7A00D7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929-60CF-E74E-AE0A-D91198510279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635C-5C6C-9D43-8DBD-5B0C7A00D7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80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929-60CF-E74E-AE0A-D91198510279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635C-5C6C-9D43-8DBD-5B0C7A00D7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38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929-60CF-E74E-AE0A-D91198510279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4635C-5C6C-9D43-8DBD-5B0C7A00D7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23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9929-60CF-E74E-AE0A-D91198510279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4635C-5C6C-9D43-8DBD-5B0C7A00D7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74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71938" y="171449"/>
            <a:ext cx="8120062" cy="2728913"/>
          </a:xfrm>
        </p:spPr>
        <p:txBody>
          <a:bodyPr>
            <a:noAutofit/>
          </a:bodyPr>
          <a:lstStyle/>
          <a:p>
            <a:r>
              <a:rPr lang="fr-FR" sz="3400" b="1" dirty="0" smtClean="0"/>
              <a:t/>
            </a:r>
            <a:br>
              <a:rPr lang="fr-FR" sz="34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>Soyez un acteur pour faire grandir l</a:t>
            </a:r>
            <a:r>
              <a:rPr lang="mr-IN" sz="3200" b="1" dirty="0" smtClean="0"/>
              <a:t>’</a:t>
            </a:r>
            <a:r>
              <a:rPr lang="fr-FR" sz="3200" b="1" dirty="0" smtClean="0"/>
              <a:t>Afrique !!!</a:t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 </a:t>
            </a:r>
            <a:r>
              <a:rPr lang="fr-FR" sz="4000" b="1" dirty="0" smtClean="0"/>
              <a:t>Aidez nous à collecter des livres </a:t>
            </a:r>
            <a:r>
              <a:rPr lang="fr-FR" sz="3200" b="1" dirty="0" smtClean="0"/>
              <a:t>d’adultes et d’enfants pour les envoyer </a:t>
            </a:r>
            <a:br>
              <a:rPr lang="fr-FR" sz="3200" b="1" dirty="0" smtClean="0"/>
            </a:br>
            <a:r>
              <a:rPr lang="fr-FR" sz="3200" b="1" dirty="0" smtClean="0"/>
              <a:t>en Casamance, au Sénégal. </a:t>
            </a:r>
            <a:endParaRPr lang="fr-FR" sz="3200" b="1" dirty="0"/>
          </a:p>
        </p:txBody>
      </p:sp>
      <p:sp>
        <p:nvSpPr>
          <p:cNvPr id="3" name="Sous-titre 2"/>
          <p:cNvSpPr>
            <a:spLocks noGrp="1" noChangeAspect="1"/>
          </p:cNvSpPr>
          <p:nvPr>
            <p:ph type="subTitle" idx="1"/>
          </p:nvPr>
        </p:nvSpPr>
        <p:spPr>
          <a:xfrm>
            <a:off x="0" y="3171825"/>
            <a:ext cx="12192000" cy="3599678"/>
          </a:xfrm>
        </p:spPr>
        <p:txBody>
          <a:bodyPr>
            <a:normAutofit fontScale="55000" lnSpcReduction="20000"/>
          </a:bodyPr>
          <a:lstStyle/>
          <a:p>
            <a:pPr algn="l"/>
            <a:endParaRPr lang="fr-FR" sz="6700" dirty="0" smtClean="0"/>
          </a:p>
          <a:p>
            <a:pPr algn="l"/>
            <a:r>
              <a:rPr lang="fr-FR" sz="6700" dirty="0" smtClean="0"/>
              <a:t>	Vous pouvez déposer vos livres le                                          ,                                                          </a:t>
            </a:r>
          </a:p>
          <a:p>
            <a:pPr algn="l"/>
            <a:r>
              <a:rPr lang="fr-FR" sz="6700" dirty="0" smtClean="0"/>
              <a:t>			entre 7h00 et 20h00,                                              . </a:t>
            </a:r>
          </a:p>
          <a:p>
            <a:endParaRPr lang="fr-FR" sz="6700" dirty="0"/>
          </a:p>
          <a:p>
            <a:r>
              <a:rPr lang="fr-FR" sz="5100" dirty="0" smtClean="0"/>
              <a:t>Vous voulez en savoir plus ou vous engager un peu plus. Visitez notre site </a:t>
            </a:r>
          </a:p>
          <a:p>
            <a:r>
              <a:rPr lang="fr-FR" sz="5100" dirty="0" err="1" smtClean="0"/>
              <a:t>associationbaobabcare.org</a:t>
            </a:r>
            <a:r>
              <a:rPr lang="fr-FR" sz="5100" dirty="0" smtClean="0"/>
              <a:t>  et contactez nous.</a:t>
            </a:r>
          </a:p>
          <a:p>
            <a:r>
              <a:rPr lang="fr-FR" sz="5100" dirty="0" smtClean="0"/>
              <a:t>  </a:t>
            </a:r>
          </a:p>
          <a:p>
            <a:endParaRPr lang="fr-FR" sz="5100" dirty="0" smtClean="0"/>
          </a:p>
          <a:p>
            <a:endParaRPr lang="fr-FR" sz="51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5738"/>
            <a:ext cx="4214814" cy="322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0</Words>
  <Application>Microsoft Macintosh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Mangal</vt:lpstr>
      <vt:lpstr>Arial</vt:lpstr>
      <vt:lpstr>Thème Office</vt:lpstr>
      <vt:lpstr>  Soyez un acteur pour faire grandir l’Afrique !!!    Aidez nous à collecter des livres d’adultes et d’enfants pour les envoyer  en Casamance, au Sénégal.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Soyez un acteur pour faire grandir l’Afrique !!!    Aidez nous à collecter des livres d’adultes et d’enfants pour les envoyer en Casamance  au Sénégal. </dc:title>
  <dc:creator>Arnaud Chastel</dc:creator>
  <cp:lastModifiedBy>Arnaud Chastel</cp:lastModifiedBy>
  <cp:revision>8</cp:revision>
  <cp:lastPrinted>2017-11-14T19:40:00Z</cp:lastPrinted>
  <dcterms:created xsi:type="dcterms:W3CDTF">2017-11-14T18:16:04Z</dcterms:created>
  <dcterms:modified xsi:type="dcterms:W3CDTF">2017-11-14T20:24:58Z</dcterms:modified>
</cp:coreProperties>
</file>